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/>
              <a:t>Lab Course  - </a:t>
            </a:r>
            <a:br>
              <a:rPr lang="de-DE" sz="4000" b="1" dirty="0" smtClean="0"/>
            </a:br>
            <a:r>
              <a:rPr lang="de-DE" sz="4000" b="1" i="1" dirty="0" smtClean="0"/>
              <a:t>Cloud </a:t>
            </a:r>
            <a:r>
              <a:rPr lang="de-DE" sz="4000" b="1" i="1" dirty="0" err="1" smtClean="0"/>
              <a:t>Architectures</a:t>
            </a:r>
            <a:r>
              <a:rPr lang="de-DE" sz="4000" b="1" i="1" dirty="0" smtClean="0"/>
              <a:t> </a:t>
            </a:r>
            <a:r>
              <a:rPr lang="de-DE" sz="4000" b="1" i="1" dirty="0" err="1" smtClean="0"/>
              <a:t>and</a:t>
            </a:r>
            <a:r>
              <a:rPr lang="de-DE" sz="4000" b="1" i="1" dirty="0" smtClean="0"/>
              <a:t> Management</a:t>
            </a:r>
            <a:r>
              <a:rPr lang="de-DE" sz="4000" b="1" dirty="0" smtClean="0"/>
              <a:t>, Summer '15</a:t>
            </a:r>
            <a:endParaRPr lang="de-DE" sz="40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Assignment</a:t>
            </a:r>
            <a:r>
              <a:rPr lang="de-DE" dirty="0" smtClean="0"/>
              <a:t> 3 </a:t>
            </a:r>
          </a:p>
          <a:p>
            <a:r>
              <a:rPr lang="de-DE" dirty="0" smtClean="0"/>
              <a:t>Felix Ebinger, Thomas Reinhardt, Julian Ziegler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AWS </a:t>
            </a:r>
            <a:r>
              <a:rPr lang="de-DE" sz="2800" dirty="0" err="1" smtClean="0"/>
              <a:t>CloudFormation</a:t>
            </a:r>
            <a:r>
              <a:rPr lang="de-DE" sz="2800" dirty="0" smtClean="0"/>
              <a:t> (1)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smtClean="0"/>
              <a:t>Part 1 </a:t>
            </a:r>
            <a:r>
              <a:rPr lang="de-DE" dirty="0">
                <a:sym typeface="Wingdings"/>
              </a:rPr>
              <a:t> </a:t>
            </a:r>
            <a:r>
              <a:rPr lang="de-DE" dirty="0" err="1">
                <a:sym typeface="Wingdings"/>
              </a:rPr>
              <a:t>WordPress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basic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single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instance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(</a:t>
            </a:r>
            <a:r>
              <a:rPr lang="de-DE" dirty="0" err="1" smtClean="0">
                <a:sym typeface="Wingdings"/>
              </a:rPr>
              <a:t>point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click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adventure</a:t>
            </a:r>
            <a:r>
              <a:rPr lang="de-DE" dirty="0" smtClean="0">
                <a:sym typeface="Wingdings"/>
              </a:rPr>
              <a:t> :) )</a:t>
            </a:r>
          </a:p>
          <a:p>
            <a:r>
              <a:rPr lang="de-DE" dirty="0" smtClean="0">
                <a:sym typeface="Wingdings"/>
              </a:rPr>
              <a:t>Part 2  </a:t>
            </a:r>
            <a:r>
              <a:rPr lang="de-DE" dirty="0" err="1" smtClean="0">
                <a:sym typeface="Wingdings"/>
              </a:rPr>
              <a:t>Extentsion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template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part</a:t>
            </a:r>
            <a:r>
              <a:rPr lang="de-DE" dirty="0" smtClean="0">
                <a:sym typeface="Wingdings"/>
              </a:rPr>
              <a:t> 1. </a:t>
            </a:r>
            <a:br>
              <a:rPr lang="de-DE" dirty="0" smtClean="0">
                <a:sym typeface="Wingdings"/>
              </a:rPr>
            </a:br>
            <a:r>
              <a:rPr lang="de-DE" dirty="0" err="1" smtClean="0">
                <a:sym typeface="Wingdings"/>
              </a:rPr>
              <a:t>Define</a:t>
            </a:r>
            <a:r>
              <a:rPr lang="de-DE" dirty="0">
                <a:sym typeface="Wingdings"/>
              </a:rPr>
              <a:t> 2 </a:t>
            </a:r>
            <a:r>
              <a:rPr lang="de-DE" dirty="0" smtClean="0">
                <a:sym typeface="Wingdings"/>
              </a:rPr>
              <a:t>AWS</a:t>
            </a:r>
            <a:r>
              <a:rPr lang="de-DE" dirty="0">
                <a:sym typeface="Wingdings"/>
              </a:rPr>
              <a:t>::EC2::</a:t>
            </a:r>
            <a:r>
              <a:rPr lang="de-DE" dirty="0" smtClean="0">
                <a:sym typeface="Wingdings"/>
              </a:rPr>
              <a:t>Instance (Wordpress &amp; MySQL)</a:t>
            </a:r>
          </a:p>
          <a:p>
            <a:r>
              <a:rPr lang="de-DE" dirty="0" smtClean="0">
                <a:sym typeface="Wingdings"/>
              </a:rPr>
              <a:t>See </a:t>
            </a:r>
            <a:r>
              <a:rPr lang="de-DE" dirty="0" err="1" smtClean="0">
                <a:sym typeface="Wingdings"/>
              </a:rPr>
              <a:t>files</a:t>
            </a:r>
            <a:r>
              <a:rPr lang="de-DE" dirty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!</a:t>
            </a:r>
            <a:endParaRPr lang="de-DE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AWS </a:t>
            </a:r>
            <a:r>
              <a:rPr lang="de-DE" sz="2800" dirty="0" err="1" smtClean="0"/>
              <a:t>CloudFormation</a:t>
            </a:r>
            <a:r>
              <a:rPr lang="de-DE" sz="2800" dirty="0" smtClean="0"/>
              <a:t> (2)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smtClean="0">
                <a:sym typeface="Wingdings"/>
              </a:rPr>
              <a:t>Script </a:t>
            </a:r>
            <a:r>
              <a:rPr lang="de-DE" sz="1800" dirty="0" err="1" smtClean="0">
                <a:sym typeface="Wingdings"/>
              </a:rPr>
              <a:t>loads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template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to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CloudFormation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and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triggers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start</a:t>
            </a:r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80965" y="2624248"/>
            <a:ext cx="8507002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01</a:t>
            </a:r>
            <a:r>
              <a:rPr lang="de-DE" sz="1200" dirty="0" smtClean="0">
                <a:solidFill>
                  <a:srgbClr val="007400"/>
                </a:solidFill>
                <a:latin typeface="Menlo-Regular" charset="0"/>
              </a:rPr>
              <a:t>	#!/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usr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/bin/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env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sh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02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03</a:t>
            </a:r>
            <a:r>
              <a:rPr lang="de-DE" sz="1200" dirty="0" smtClean="0">
                <a:solidFill>
                  <a:srgbClr val="007400"/>
                </a:solidFill>
                <a:latin typeface="Menlo-Regular" charset="0"/>
              </a:rPr>
              <a:t>	# 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Script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for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automatic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deployment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of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our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Wordpress/MySQL EC2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instances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. 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04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05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aws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cloudformation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create-stack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stack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-name Group2-WordPress-MySQL-DEMO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template-body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file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://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wordpress_mysql.json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parameters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DBName,ParameterValue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wordpressdb,UsePreviousValue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DBUser,ParameterValue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wordpress,UsePreviousValue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DBPassword,ParameterValue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smtClean="0">
                <a:solidFill>
                  <a:srgbClr val="1C00CF"/>
                </a:solidFill>
                <a:latin typeface="Menlo-Regular" charset="0"/>
              </a:rPr>
              <a:t>123456789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,UsePreviousValue=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DBRootPassword,ParameterValue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smtClean="0">
                <a:solidFill>
                  <a:srgbClr val="1C00CF"/>
                </a:solidFill>
                <a:latin typeface="Menlo-Regular" charset="0"/>
              </a:rPr>
              <a:t>123456789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abc,UsePreviousValue=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KeyName,ParameterValue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Cloud_FaPra,UsePreviousValue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timeout-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in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-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minutes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smtClean="0">
                <a:sym typeface="Wingdings"/>
              </a:rPr>
              <a:t>Script bootstraps </a:t>
            </a:r>
            <a:r>
              <a:rPr lang="de-DE" sz="1800" dirty="0" err="1" smtClean="0">
                <a:sym typeface="Wingdings"/>
              </a:rPr>
              <a:t>environment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and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deploys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services</a:t>
            </a: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 smtClean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Task 2 -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/>
              <a:t>Juju</a:t>
            </a:r>
            <a:r>
              <a:rPr lang="de-DE" sz="2800" dirty="0"/>
              <a:t> (1)</a:t>
            </a:r>
            <a:br>
              <a:rPr lang="de-DE" sz="2800" dirty="0"/>
            </a:b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1216152" y="2921383"/>
            <a:ext cx="747064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01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bootstrap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--environment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amazon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02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deploy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03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deploy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04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add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-relation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05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add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-unit --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num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-units </a:t>
            </a:r>
            <a:r>
              <a:rPr lang="de-DE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06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expose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2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 smtClean="0"/>
              <a:t>Juju</a:t>
            </a:r>
            <a:r>
              <a:rPr lang="de-DE" sz="2800" dirty="0" smtClean="0"/>
              <a:t> (2)</a:t>
            </a:r>
            <a:br>
              <a:rPr lang="de-DE" sz="2800" dirty="0" smtClean="0"/>
            </a:br>
            <a:r>
              <a:rPr lang="de-DE" sz="2800" dirty="0" smtClean="0"/>
              <a:t> </a:t>
            </a:r>
            <a:br>
              <a:rPr lang="de-DE" sz="2800" dirty="0" smtClean="0"/>
            </a:br>
            <a:endParaRPr lang="de-DE" sz="28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1691640"/>
            <a:ext cx="7742766" cy="4472115"/>
          </a:xfr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err="1" smtClean="0">
                <a:sym typeface="Wingdings"/>
              </a:rPr>
              <a:t>Winery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deployed</a:t>
            </a:r>
            <a:r>
              <a:rPr lang="de-DE" sz="1800" dirty="0" smtClean="0">
                <a:sym typeface="Wingdings"/>
              </a:rPr>
              <a:t> - </a:t>
            </a:r>
            <a:r>
              <a:rPr lang="de-DE" sz="1800" dirty="0" err="1" smtClean="0">
                <a:sym typeface="Wingdings"/>
              </a:rPr>
              <a:t>Topology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of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Moodle</a:t>
            </a:r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 smtClean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(1)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751240"/>
            <a:ext cx="7655306" cy="25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en-US" sz="1800" dirty="0" smtClean="0">
                <a:sym typeface="Wingdings"/>
              </a:rPr>
              <a:t>Didn‘t work  </a:t>
            </a:r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We tried: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 smtClean="0">
                <a:sym typeface="Wingdings"/>
              </a:rPr>
              <a:t>CloudformationTemplate</a:t>
            </a:r>
            <a:r>
              <a:rPr lang="en-US" sz="1400" dirty="0" smtClean="0">
                <a:sym typeface="Wingdings"/>
              </a:rPr>
              <a:t>  from Tutorial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Shell-Script from Tutorial (Unstable &amp; Stable)</a:t>
            </a:r>
          </a:p>
          <a:p>
            <a:r>
              <a:rPr lang="en-US" sz="1800" dirty="0" err="1" smtClean="0">
                <a:sym typeface="Wingdings"/>
              </a:rPr>
              <a:t>Moodle.csar</a:t>
            </a:r>
            <a:r>
              <a:rPr lang="en-US" sz="1800" dirty="0" smtClean="0">
                <a:sym typeface="Wingdings"/>
              </a:rPr>
              <a:t> finish deployment in </a:t>
            </a:r>
            <a:r>
              <a:rPr lang="en-US" sz="1800" dirty="0" err="1" smtClean="0">
                <a:sym typeface="Wingdings"/>
              </a:rPr>
              <a:t>Webinterface</a:t>
            </a:r>
            <a:r>
              <a:rPr lang="en-US" sz="1800" dirty="0" smtClean="0">
                <a:sym typeface="Wingdings"/>
              </a:rPr>
              <a:t> but </a:t>
            </a:r>
            <a:r>
              <a:rPr lang="en-US" sz="1800" dirty="0" err="1" smtClean="0">
                <a:sym typeface="Wingdings"/>
              </a:rPr>
              <a:t>error.log</a:t>
            </a:r>
            <a:r>
              <a:rPr lang="en-US" sz="1800" dirty="0" smtClean="0">
                <a:sym typeface="Wingdings"/>
              </a:rPr>
              <a:t> tells different story</a:t>
            </a:r>
          </a:p>
          <a:p>
            <a:r>
              <a:rPr lang="en-US" sz="1800" dirty="0" smtClean="0">
                <a:sym typeface="Wingdings"/>
              </a:rPr>
              <a:t>Instantiation of </a:t>
            </a:r>
            <a:r>
              <a:rPr lang="en-US" sz="1800" dirty="0" err="1" smtClean="0">
                <a:sym typeface="Wingdings"/>
              </a:rPr>
              <a:t>moodle</a:t>
            </a:r>
            <a:r>
              <a:rPr lang="en-US" sz="1800" dirty="0" smtClean="0">
                <a:sym typeface="Wingdings"/>
              </a:rPr>
              <a:t> fails with endless loop (no noticeable progress)</a:t>
            </a: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Anyone else had similar problems?  Mailing-List? 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(2)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(3)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89" y="1511928"/>
            <a:ext cx="6062153" cy="49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Idea (not tested, only assumptions):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Reuse almost everything of </a:t>
            </a:r>
            <a:r>
              <a:rPr lang="en-US" dirty="0" err="1" smtClean="0">
                <a:sym typeface="Wingdings"/>
              </a:rPr>
              <a:t>Moodle.csar</a:t>
            </a:r>
            <a:r>
              <a:rPr lang="en-US" dirty="0" smtClean="0">
                <a:sym typeface="Wingdings"/>
              </a:rPr>
              <a:t>!  (LAMP-scripts)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Hack scripts to install and configure </a:t>
            </a:r>
            <a:r>
              <a:rPr lang="en-US" dirty="0" err="1" smtClean="0">
                <a:sym typeface="Wingdings"/>
              </a:rPr>
              <a:t>Wordpress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Change code to install WordPress instead of Moodle (lazy)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Change DB configuration to adapt WordPress 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Install and configure WordPress with new user data and DB-link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Reconfigure build plan (BPEL) to use new scripts</a:t>
            </a:r>
          </a:p>
          <a:p>
            <a:pPr lvl="2"/>
            <a:r>
              <a:rPr lang="en-US" dirty="0" smtClean="0">
                <a:sym typeface="Wingdings"/>
              </a:rPr>
              <a:t>Process for  installing  WordPress is identical to </a:t>
            </a:r>
            <a:r>
              <a:rPr lang="en-US" dirty="0">
                <a:sym typeface="Wingdings"/>
              </a:rPr>
              <a:t>Moodle (conceptual</a:t>
            </a:r>
            <a:r>
              <a:rPr lang="en-US" dirty="0" smtClean="0">
                <a:sym typeface="Wingdings"/>
              </a:rPr>
              <a:t>)</a:t>
            </a:r>
          </a:p>
          <a:p>
            <a:pPr lvl="2"/>
            <a:r>
              <a:rPr lang="en-US" dirty="0" smtClean="0">
                <a:sym typeface="Wingdings"/>
              </a:rPr>
              <a:t>Change ID and references to used scripts in process flow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Refactor </a:t>
            </a:r>
            <a:r>
              <a:rPr lang="en-US" dirty="0" err="1" smtClean="0">
                <a:sym typeface="Wingdings"/>
              </a:rPr>
              <a:t>MetaData</a:t>
            </a:r>
            <a:r>
              <a:rPr lang="en-US" dirty="0" smtClean="0">
                <a:sym typeface="Wingdings"/>
              </a:rPr>
              <a:t> of </a:t>
            </a:r>
            <a:r>
              <a:rPr lang="en-US" dirty="0" err="1" smtClean="0">
                <a:sym typeface="Wingdings"/>
              </a:rPr>
              <a:t>csar</a:t>
            </a:r>
            <a:r>
              <a:rPr lang="en-US" dirty="0" smtClean="0">
                <a:sym typeface="Wingdings"/>
              </a:rPr>
              <a:t> to represent WordPress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/>
              <a:t>4</a:t>
            </a:r>
            <a:r>
              <a:rPr lang="de-DE" sz="2800" dirty="0" smtClean="0"/>
              <a:t> </a:t>
            </a:r>
            <a:r>
              <a:rPr lang="de-DE" sz="2800" dirty="0" smtClean="0"/>
              <a:t>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WordPress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192</Words>
  <Application>Microsoft Macintosh PowerPoint</Application>
  <PresentationFormat>Bildschirmpräsentation (4:3)</PresentationFormat>
  <Paragraphs>66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Corbel</vt:lpstr>
      <vt:lpstr>Menlo-Regular</vt:lpstr>
      <vt:lpstr>Wingdings</vt:lpstr>
      <vt:lpstr>Arial</vt:lpstr>
      <vt:lpstr>Parallax</vt:lpstr>
      <vt:lpstr>Lab Course  -  Cloud Architectures and Management, Summer '15</vt:lpstr>
      <vt:lpstr>Task 1 - Deploy WordPress using AWS CloudFormation (1) </vt:lpstr>
      <vt:lpstr>Task 1 - Deploy WordPress using AWS CloudFormation (2) </vt:lpstr>
      <vt:lpstr>Task 2 - Deploy WordPress using Juju (1)   </vt:lpstr>
      <vt:lpstr>Task 2 - Deploy WordPress using Juju (2)   </vt:lpstr>
      <vt:lpstr>Task 3 – Deploy Moodle using OpenTOSCA (1)</vt:lpstr>
      <vt:lpstr>Task 3 – Deploy Moodle using OpenTOSCA (2)</vt:lpstr>
      <vt:lpstr>Task 3 – Deploy Moodle using OpenTOSCA (3)</vt:lpstr>
      <vt:lpstr>Task 4 – Deploy WordPress using OpenTOSCA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Course  -  Cloud Architectures and Management, Summer '15</dc:title>
  <dc:creator>Ein Microsoft Office-Anwender</dc:creator>
  <cp:lastModifiedBy>Ein Microsoft Office-Anwender</cp:lastModifiedBy>
  <cp:revision>23</cp:revision>
  <dcterms:created xsi:type="dcterms:W3CDTF">2015-05-20T11:08:51Z</dcterms:created>
  <dcterms:modified xsi:type="dcterms:W3CDTF">2015-06-06T15:15:26Z</dcterms:modified>
</cp:coreProperties>
</file>